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x="18288000" cy="10287000"/>
  <p:notesSz cx="6858000" cy="9144000"/>
  <p:embeddedFontLst>
    <p:embeddedFont>
      <p:font typeface="Open Sans Bold" charset="1" panose="020B0806030504020204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3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62" t="0" r="-962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01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02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03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04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81" t="0" r="-5181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80305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05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06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07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" r="0" b="-5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08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09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11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12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13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14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15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16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17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" r="0" b="-5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18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19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21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22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23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24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25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26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27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28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29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30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31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" r="0" b="-16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873189" y="7813492"/>
            <a:ext cx="1937379" cy="1937379"/>
          </a:xfrm>
          <a:custGeom>
            <a:avLst/>
            <a:gdLst/>
            <a:ahLst/>
            <a:cxnLst/>
            <a:rect r="r" b="b" t="t" l="l"/>
            <a:pathLst>
              <a:path h="1937379" w="1937379">
                <a:moveTo>
                  <a:pt x="0" y="0"/>
                </a:moveTo>
                <a:lnTo>
                  <a:pt x="1937379" y="0"/>
                </a:lnTo>
                <a:lnTo>
                  <a:pt x="1937379" y="1937378"/>
                </a:lnTo>
                <a:lnTo>
                  <a:pt x="0" y="19373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733078" y="9659298"/>
            <a:ext cx="348916" cy="401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9"/>
              </a:lnSpc>
              <a:spcBef>
                <a:spcPct val="0"/>
              </a:spcBef>
            </a:pPr>
            <a:r>
              <a:rPr lang="en-US" b="true" sz="2406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DAHT3AZXGII</dc:identifier>
  <dcterms:modified xsi:type="dcterms:W3CDTF">2011-08-01T06:04:30Z</dcterms:modified>
  <cp:revision>1</cp:revision>
  <dc:title>1</dc:title>
</cp:coreProperties>
</file>